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65" r:id="rId3"/>
    <p:sldId id="259" r:id="rId4"/>
    <p:sldId id="299" r:id="rId5"/>
    <p:sldId id="288" r:id="rId6"/>
    <p:sldId id="290" r:id="rId7"/>
    <p:sldId id="291" r:id="rId8"/>
    <p:sldId id="293" r:id="rId9"/>
    <p:sldId id="294" r:id="rId10"/>
    <p:sldId id="292" r:id="rId11"/>
    <p:sldId id="295" r:id="rId12"/>
    <p:sldId id="301" r:id="rId13"/>
    <p:sldId id="302" r:id="rId14"/>
    <p:sldId id="281" r:id="rId15"/>
    <p:sldId id="296" r:id="rId16"/>
    <p:sldId id="280" r:id="rId17"/>
    <p:sldId id="298" r:id="rId18"/>
    <p:sldId id="297" r:id="rId19"/>
    <p:sldId id="271" r:id="rId20"/>
    <p:sldId id="276" r:id="rId21"/>
    <p:sldId id="275" r:id="rId22"/>
    <p:sldId id="274" r:id="rId23"/>
    <p:sldId id="273" r:id="rId24"/>
    <p:sldId id="272" r:id="rId25"/>
    <p:sldId id="278" r:id="rId26"/>
    <p:sldId id="277" r:id="rId27"/>
    <p:sldId id="279" r:id="rId28"/>
    <p:sldId id="266" r:id="rId29"/>
    <p:sldId id="260" r:id="rId30"/>
    <p:sldId id="262" r:id="rId31"/>
    <p:sldId id="285" r:id="rId32"/>
    <p:sldId id="261" r:id="rId33"/>
    <p:sldId id="264" r:id="rId34"/>
    <p:sldId id="300" r:id="rId35"/>
    <p:sldId id="284" r:id="rId36"/>
    <p:sldId id="283" r:id="rId37"/>
  </p:sldIdLst>
  <p:sldSz cx="9144000" cy="6858000" type="screen4x3"/>
  <p:notesSz cx="7099300" cy="102346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FEB6089-E8EB-4A53-AE66-1F1DE84C827F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C253D6-BA36-4861-A517-3A7265A6825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6092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253D6-BA36-4861-A517-3A7265A6825F}" type="slidenum">
              <a:rPr lang="sk-SK" smtClean="0"/>
              <a:pPr/>
              <a:t>36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5270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8298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6838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5122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2296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8052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0418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657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3342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1957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7341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B460-8007-4EB6-BD3C-239B1B058DA8}" type="datetimeFigureOut">
              <a:rPr lang="sk-SK" smtClean="0"/>
              <a:pPr/>
              <a:t>3. 4. 2014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700E-6D44-4127-B3F3-6ABD73BFCAC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0857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lkp.s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2952328"/>
          </a:xfrm>
        </p:spPr>
        <p:txBody>
          <a:bodyPr/>
          <a:lstStyle/>
          <a:p>
            <a:endParaRPr lang="sk-SK" dirty="0" smtClean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6480720" cy="4205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70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" name="Obrázek 9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23"/>
          <p:cNvSpPr txBox="1"/>
          <p:nvPr/>
        </p:nvSpPr>
        <p:spPr>
          <a:xfrm>
            <a:off x="755576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Aktivity ALKP</a:t>
            </a:r>
          </a:p>
        </p:txBody>
      </p:sp>
      <p:pic>
        <p:nvPicPr>
          <p:cNvPr id="9" name="Zástupný symbol pro obsah 8" descr="inde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2939256"/>
            <a:ext cx="3960440" cy="2794000"/>
          </a:xfrm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" name="Obrázek 9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23"/>
          <p:cNvSpPr txBox="1"/>
          <p:nvPr/>
        </p:nvSpPr>
        <p:spPr>
          <a:xfrm>
            <a:off x="755576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Aktivity ALKP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2" name="Obrázok 1" descr="C:\Users\d\Desktop\Lektor ďalšieho vzdelávania materiály\Fotky_BB_5.2 - 1.3.2014\6.2.2014\IMAG099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04056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" name="Obrázek 9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23"/>
          <p:cNvSpPr txBox="1"/>
          <p:nvPr/>
        </p:nvSpPr>
        <p:spPr>
          <a:xfrm>
            <a:off x="755576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Aktivity ALKP</a:t>
            </a:r>
          </a:p>
        </p:txBody>
      </p:sp>
      <p:pic>
        <p:nvPicPr>
          <p:cNvPr id="1026" name="Picture 2" descr="C:\Users\Roman Mojš\Desktop\1074011_665638510163129_687460225_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5373216" cy="3216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" name="Obrázek 9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23"/>
          <p:cNvSpPr txBox="1"/>
          <p:nvPr/>
        </p:nvSpPr>
        <p:spPr>
          <a:xfrm>
            <a:off x="755576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Aktivity ALKP</a:t>
            </a:r>
          </a:p>
        </p:txBody>
      </p:sp>
      <p:pic>
        <p:nvPicPr>
          <p:cNvPr id="2050" name="Picture 2" descr="C:\Users\Roman Mojš\Desktop\1836740_650326215027692_928200614_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5301208" cy="3173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Lektorský profil na </a:t>
            </a:r>
            <a:r>
              <a:rPr lang="sk-SK" b="1" dirty="0" smtClean="0">
                <a:hlinkClick r:id="rId2"/>
              </a:rPr>
              <a:t>www.alkp.sk</a:t>
            </a:r>
            <a:endParaRPr lang="sk-SK" b="1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/>
              <a:t>Lektorský profil je nástroj, pomocou ktorého lektor informuje  potenciálnych klientov  o portfóliu jeho služieb.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05008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smtClean="0"/>
              <a:t>Možnosti zverejnenia lektorského profilu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/>
              <a:t>Zverejnenie lektorského profilu prostredníctvom členstva v ALKP</a:t>
            </a:r>
          </a:p>
          <a:p>
            <a:pPr marL="0" indent="0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/>
              <a:t>Zverejnenie lektorského profilu prostredníctvom inzercie</a:t>
            </a:r>
            <a:endParaRPr lang="sk-SK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1650" y="2810669"/>
            <a:ext cx="2171700" cy="2105025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ek 4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Roman Mojš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2143125" cy="21431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55576" y="184482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Hodnotenie profilu lektormi</a:t>
            </a:r>
            <a:endParaRPr lang="sk-SK" sz="3200" b="1" dirty="0"/>
          </a:p>
        </p:txBody>
      </p:sp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k-SK" dirty="0" smtClean="0"/>
              <a:t>„Propagácia mojich lektorských aktivít. Je potrebné sa reklamovať, www.alkp.sk je určite správne miesto“</a:t>
            </a:r>
          </a:p>
          <a:p>
            <a:pPr lvl="0">
              <a:buNone/>
            </a:pPr>
            <a:endParaRPr lang="sk-SK" dirty="0" smtClean="0"/>
          </a:p>
          <a:p>
            <a:pPr lvl="0"/>
            <a:r>
              <a:rPr lang="sk-SK" dirty="0" smtClean="0"/>
              <a:t>„Dobrá reklama, možnosť uplatnenia“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„Komfortné zabezpečenie </a:t>
            </a:r>
            <a:r>
              <a:rPr lang="sk-SK" dirty="0" err="1" smtClean="0"/>
              <a:t>servisu,starostlivosti</a:t>
            </a:r>
            <a:r>
              <a:rPr lang="sk-SK" dirty="0" smtClean="0"/>
              <a:t>..perspektíva pracovných príležitostí“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„Pretože budem viac viditeľná a ľahšie objaviteľná v prípade záujmu nejakej organizácie, ktorá hľadá lektorov. A teda ľahšie si nájsť zaujímavú prácu“</a:t>
            </a:r>
          </a:p>
          <a:p>
            <a:endParaRPr lang="sk-SK" dirty="0"/>
          </a:p>
        </p:txBody>
      </p:sp>
      <p:pic>
        <p:nvPicPr>
          <p:cNvPr id="4" name="Obrázek 3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Výhody členstva v ALKP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smtClean="0"/>
              <a:t>ALKP</a:t>
            </a:r>
          </a:p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dirty="0" smtClean="0"/>
              <a:t>podporuje </a:t>
            </a:r>
            <a:r>
              <a:rPr lang="cs-CZ" dirty="0" err="1" smtClean="0"/>
              <a:t>sieťovanie</a:t>
            </a:r>
            <a:r>
              <a:rPr lang="cs-CZ" dirty="0" smtClean="0"/>
              <a:t> a </a:t>
            </a:r>
            <a:r>
              <a:rPr lang="cs-CZ" dirty="0" err="1" smtClean="0"/>
              <a:t>vzájomnú</a:t>
            </a:r>
            <a:r>
              <a:rPr lang="cs-CZ" dirty="0" smtClean="0"/>
              <a:t> </a:t>
            </a:r>
            <a:r>
              <a:rPr lang="cs-CZ" dirty="0" err="1" smtClean="0"/>
              <a:t>výmenu</a:t>
            </a:r>
            <a:r>
              <a:rPr lang="cs-CZ" dirty="0" smtClean="0"/>
              <a:t> dobrých </a:t>
            </a:r>
            <a:r>
              <a:rPr lang="cs-CZ" dirty="0" err="1" smtClean="0"/>
              <a:t>skúseností</a:t>
            </a:r>
            <a:r>
              <a:rPr lang="cs-CZ" dirty="0" smtClean="0"/>
              <a:t> z</a:t>
            </a:r>
            <a:r>
              <a:rPr lang="cs-CZ" b="1" i="1" dirty="0" smtClean="0"/>
              <a:t> </a:t>
            </a:r>
            <a:r>
              <a:rPr lang="cs-CZ" dirty="0" smtClean="0"/>
              <a:t>praxe</a:t>
            </a: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10225" y="3110706"/>
            <a:ext cx="2114550" cy="1504950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Vznik ALKP:</a:t>
            </a:r>
            <a:endParaRPr lang="sk-SK" b="1" dirty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neexistencia stavovskej organizácie združujúcej lektorov</a:t>
            </a:r>
          </a:p>
          <a:p>
            <a:r>
              <a:rPr lang="sk-SK" dirty="0" smtClean="0"/>
              <a:t>prieskum AIVD</a:t>
            </a:r>
          </a:p>
          <a:p>
            <a:endParaRPr lang="sk-SK" dirty="0"/>
          </a:p>
        </p:txBody>
      </p:sp>
      <p:pic>
        <p:nvPicPr>
          <p:cNvPr id="4" name="Obrázek 3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Výhody členstva v ALKP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smtClean="0"/>
              <a:t>ALKP</a:t>
            </a:r>
          </a:p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dirty="0" err="1" smtClean="0"/>
              <a:t>vytvára</a:t>
            </a:r>
            <a:r>
              <a:rPr lang="cs-CZ" dirty="0" smtClean="0"/>
              <a:t> </a:t>
            </a:r>
            <a:r>
              <a:rPr lang="cs-CZ" dirty="0" err="1" smtClean="0"/>
              <a:t>priestor</a:t>
            </a:r>
            <a:r>
              <a:rPr lang="cs-CZ" dirty="0" smtClean="0"/>
              <a:t> – webový portál s </a:t>
            </a:r>
            <a:r>
              <a:rPr lang="cs-CZ" dirty="0" err="1" smtClean="0"/>
              <a:t>cieľom</a:t>
            </a:r>
            <a:r>
              <a:rPr lang="cs-CZ" dirty="0" smtClean="0"/>
              <a:t> </a:t>
            </a:r>
            <a:r>
              <a:rPr lang="cs-CZ" dirty="0" err="1" smtClean="0"/>
              <a:t>propagácie</a:t>
            </a:r>
            <a:r>
              <a:rPr lang="cs-CZ" dirty="0" smtClean="0"/>
              <a:t> </a:t>
            </a:r>
            <a:r>
              <a:rPr lang="cs-CZ" dirty="0" err="1" smtClean="0"/>
              <a:t>lektorov</a:t>
            </a:r>
            <a:r>
              <a:rPr lang="cs-CZ" dirty="0" smtClean="0"/>
              <a:t> a </a:t>
            </a:r>
            <a:r>
              <a:rPr lang="cs-CZ" dirty="0" err="1" smtClean="0"/>
              <a:t>kariérnych</a:t>
            </a:r>
            <a:r>
              <a:rPr lang="cs-CZ" dirty="0" smtClean="0"/>
              <a:t> </a:t>
            </a:r>
            <a:r>
              <a:rPr lang="cs-CZ" dirty="0" err="1" smtClean="0"/>
              <a:t>poradcov</a:t>
            </a:r>
            <a:r>
              <a:rPr lang="cs-CZ" dirty="0" smtClean="0"/>
              <a:t> 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získanie</a:t>
            </a:r>
            <a:r>
              <a:rPr lang="cs-CZ" dirty="0" smtClean="0"/>
              <a:t> </a:t>
            </a:r>
            <a:r>
              <a:rPr lang="cs-CZ" dirty="0" err="1" smtClean="0"/>
              <a:t>viacerých</a:t>
            </a:r>
            <a:r>
              <a:rPr lang="cs-CZ" dirty="0" smtClean="0"/>
              <a:t> </a:t>
            </a:r>
            <a:r>
              <a:rPr lang="cs-CZ" dirty="0" err="1" smtClean="0"/>
              <a:t>pracovných</a:t>
            </a:r>
            <a:r>
              <a:rPr lang="cs-CZ" dirty="0" smtClean="0"/>
              <a:t> </a:t>
            </a:r>
            <a:r>
              <a:rPr lang="cs-CZ" dirty="0" err="1" smtClean="0"/>
              <a:t>príležitostí</a:t>
            </a: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10225" y="3110706"/>
            <a:ext cx="2114550" cy="1504950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Výhody členstva v ALKP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smtClean="0"/>
              <a:t>ALKP</a:t>
            </a:r>
          </a:p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dirty="0" err="1" smtClean="0"/>
              <a:t>pripravuje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svojich</a:t>
            </a:r>
            <a:r>
              <a:rPr lang="cs-CZ" dirty="0" smtClean="0"/>
              <a:t> </a:t>
            </a:r>
            <a:r>
              <a:rPr lang="cs-CZ" dirty="0" err="1" smtClean="0"/>
              <a:t>členov</a:t>
            </a:r>
            <a:r>
              <a:rPr lang="cs-CZ" dirty="0" smtClean="0"/>
              <a:t> podklady </a:t>
            </a:r>
            <a:r>
              <a:rPr lang="cs-CZ" dirty="0" err="1" smtClean="0"/>
              <a:t>pre</a:t>
            </a:r>
            <a:r>
              <a:rPr lang="cs-CZ" dirty="0" smtClean="0"/>
              <a:t> vzdelávania</a:t>
            </a: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10225" y="3110706"/>
            <a:ext cx="2114550" cy="1504950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Výhody členstva v ALKP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smtClean="0"/>
              <a:t>ALKP</a:t>
            </a:r>
          </a:p>
          <a:p>
            <a:pPr marL="0" lv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dirty="0" smtClean="0"/>
              <a:t>sleduje vývojové trendy v oblasti vzdelávania, o </a:t>
            </a:r>
            <a:r>
              <a:rPr lang="cs-CZ" dirty="0" err="1" smtClean="0"/>
              <a:t>ktorých</a:t>
            </a:r>
            <a:r>
              <a:rPr lang="cs-CZ" dirty="0" smtClean="0"/>
              <a:t> informuje</a:t>
            </a: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10225" y="3110706"/>
            <a:ext cx="2114550" cy="1504950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Výhody členstva v ALKP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smtClean="0"/>
              <a:t>ALKP</a:t>
            </a:r>
          </a:p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dirty="0" smtClean="0"/>
              <a:t>podporuje </a:t>
            </a:r>
            <a:r>
              <a:rPr lang="cs-CZ" dirty="0" err="1" smtClean="0"/>
              <a:t>profesionálny</a:t>
            </a:r>
            <a:r>
              <a:rPr lang="cs-CZ" dirty="0" smtClean="0"/>
              <a:t> rast a sleduje </a:t>
            </a:r>
            <a:r>
              <a:rPr lang="cs-CZ" dirty="0" err="1" smtClean="0"/>
              <a:t>potreby</a:t>
            </a:r>
            <a:r>
              <a:rPr lang="cs-CZ" dirty="0" smtClean="0"/>
              <a:t> </a:t>
            </a:r>
            <a:r>
              <a:rPr lang="cs-CZ" dirty="0" err="1" smtClean="0"/>
              <a:t>lektorov</a:t>
            </a:r>
            <a:r>
              <a:rPr lang="cs-CZ" dirty="0" smtClean="0"/>
              <a:t> a </a:t>
            </a:r>
            <a:r>
              <a:rPr lang="cs-CZ" dirty="0" err="1" smtClean="0"/>
              <a:t>kariérnych</a:t>
            </a:r>
            <a:r>
              <a:rPr lang="cs-CZ" dirty="0" smtClean="0"/>
              <a:t> </a:t>
            </a:r>
            <a:r>
              <a:rPr lang="cs-CZ" dirty="0" err="1" smtClean="0"/>
              <a:t>poradcov</a:t>
            </a:r>
            <a:r>
              <a:rPr lang="cs-CZ" dirty="0" smtClean="0"/>
              <a:t> </a:t>
            </a: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10225" y="3110706"/>
            <a:ext cx="2114550" cy="1504950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Výhody členstva v ALKP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smtClean="0"/>
              <a:t>ALKP</a:t>
            </a:r>
          </a:p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dirty="0" err="1" smtClean="0"/>
              <a:t>ponúka</a:t>
            </a:r>
            <a:r>
              <a:rPr lang="cs-CZ" dirty="0" smtClean="0"/>
              <a:t> </a:t>
            </a:r>
            <a:r>
              <a:rPr lang="cs-CZ" dirty="0" err="1" smtClean="0"/>
              <a:t>možnosť</a:t>
            </a:r>
            <a:r>
              <a:rPr lang="cs-CZ" dirty="0" smtClean="0"/>
              <a:t> </a:t>
            </a:r>
            <a:r>
              <a:rPr lang="cs-CZ" dirty="0" err="1" smtClean="0"/>
              <a:t>ovplyvňovať</a:t>
            </a:r>
            <a:r>
              <a:rPr lang="cs-CZ" dirty="0" smtClean="0"/>
              <a:t> </a:t>
            </a:r>
            <a:r>
              <a:rPr lang="cs-CZ" dirty="0" err="1" smtClean="0"/>
              <a:t>vnímanie</a:t>
            </a:r>
            <a:r>
              <a:rPr lang="cs-CZ" dirty="0" smtClean="0"/>
              <a:t> </a:t>
            </a:r>
            <a:r>
              <a:rPr lang="cs-CZ" dirty="0" err="1" smtClean="0"/>
              <a:t>spoločenského</a:t>
            </a:r>
            <a:r>
              <a:rPr lang="cs-CZ" dirty="0" smtClean="0"/>
              <a:t> statusu a </a:t>
            </a:r>
            <a:r>
              <a:rPr lang="cs-CZ" dirty="0" err="1" smtClean="0"/>
              <a:t>pracovných</a:t>
            </a:r>
            <a:r>
              <a:rPr lang="cs-CZ" dirty="0" smtClean="0"/>
              <a:t> </a:t>
            </a:r>
            <a:r>
              <a:rPr lang="cs-CZ" dirty="0" err="1" smtClean="0"/>
              <a:t>pozícií</a:t>
            </a:r>
            <a:r>
              <a:rPr lang="cs-CZ" dirty="0" smtClean="0"/>
              <a:t> lektor a </a:t>
            </a:r>
            <a:r>
              <a:rPr lang="cs-CZ" dirty="0" err="1" smtClean="0"/>
              <a:t>kariérny</a:t>
            </a:r>
            <a:r>
              <a:rPr lang="cs-CZ" dirty="0" smtClean="0"/>
              <a:t> </a:t>
            </a:r>
            <a:r>
              <a:rPr lang="cs-CZ" dirty="0" err="1" smtClean="0"/>
              <a:t>poradca</a:t>
            </a: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10225" y="3110706"/>
            <a:ext cx="2114550" cy="1504950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Výhody členstva v ALKP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smtClean="0"/>
              <a:t>ALKP</a:t>
            </a:r>
          </a:p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dirty="0" err="1" smtClean="0"/>
              <a:t>spája</a:t>
            </a:r>
            <a:r>
              <a:rPr lang="cs-CZ" dirty="0" smtClean="0"/>
              <a:t> </a:t>
            </a:r>
            <a:r>
              <a:rPr lang="cs-CZ" dirty="0" err="1" smtClean="0"/>
              <a:t>profesionálov</a:t>
            </a:r>
            <a:r>
              <a:rPr lang="cs-CZ" dirty="0" smtClean="0"/>
              <a:t> v oblasti vzdelávania a kariérneho poradenstva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10225" y="3110706"/>
            <a:ext cx="2114550" cy="1504950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Výhody členstva v ALKP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smtClean="0"/>
              <a:t>ALKP</a:t>
            </a:r>
          </a:p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dirty="0" smtClean="0"/>
              <a:t>zabezpečuje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svojich</a:t>
            </a:r>
            <a:r>
              <a:rPr lang="cs-CZ" dirty="0" smtClean="0"/>
              <a:t> </a:t>
            </a:r>
            <a:r>
              <a:rPr lang="cs-CZ" dirty="0" err="1" smtClean="0"/>
              <a:t>členov</a:t>
            </a:r>
            <a:r>
              <a:rPr lang="cs-CZ" dirty="0" smtClean="0"/>
              <a:t> </a:t>
            </a:r>
            <a:r>
              <a:rPr lang="cs-CZ" dirty="0" err="1" smtClean="0"/>
              <a:t>možnosť</a:t>
            </a:r>
            <a:r>
              <a:rPr lang="cs-CZ" dirty="0" smtClean="0"/>
              <a:t> supervízie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10225" y="3110706"/>
            <a:ext cx="2114550" cy="1504950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smtClean="0"/>
              <a:t>Výhody členstva v ALKP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smtClean="0"/>
              <a:t>ALKP</a:t>
            </a:r>
          </a:p>
          <a:p>
            <a:pPr marL="0" lv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dirty="0" smtClean="0"/>
              <a:t>v </a:t>
            </a:r>
            <a:r>
              <a:rPr lang="cs-CZ" dirty="0" err="1" smtClean="0"/>
              <a:t>prípade</a:t>
            </a:r>
            <a:r>
              <a:rPr lang="cs-CZ" dirty="0" smtClean="0"/>
              <a:t> </a:t>
            </a:r>
            <a:r>
              <a:rPr lang="cs-CZ" dirty="0" err="1" smtClean="0"/>
              <a:t>sprostredkovania</a:t>
            </a:r>
            <a:r>
              <a:rPr lang="cs-CZ" dirty="0" smtClean="0"/>
              <a:t> práce </a:t>
            </a:r>
            <a:r>
              <a:rPr lang="cs-CZ" dirty="0" err="1" smtClean="0"/>
              <a:t>prostredníctvom</a:t>
            </a:r>
            <a:r>
              <a:rPr lang="cs-CZ" dirty="0" smtClean="0"/>
              <a:t> ALKP garantuje </a:t>
            </a:r>
            <a:r>
              <a:rPr lang="cs-CZ" dirty="0" err="1" smtClean="0"/>
              <a:t>splatnosť</a:t>
            </a:r>
            <a:r>
              <a:rPr lang="cs-CZ" dirty="0" smtClean="0"/>
              <a:t> </a:t>
            </a:r>
            <a:r>
              <a:rPr lang="cs-CZ" dirty="0" err="1" smtClean="0"/>
              <a:t>faktúry</a:t>
            </a:r>
            <a:r>
              <a:rPr lang="cs-CZ" dirty="0" smtClean="0"/>
              <a:t> a pracovné </a:t>
            </a:r>
            <a:r>
              <a:rPr lang="cs-CZ" dirty="0" err="1" smtClean="0"/>
              <a:t>prostredie</a:t>
            </a:r>
            <a:r>
              <a:rPr lang="cs-CZ" dirty="0" smtClean="0"/>
              <a:t> vhodné </a:t>
            </a:r>
            <a:r>
              <a:rPr lang="cs-CZ" dirty="0" err="1" smtClean="0"/>
              <a:t>pre</a:t>
            </a:r>
            <a:r>
              <a:rPr lang="cs-CZ" dirty="0" smtClean="0"/>
              <a:t> odborný výkon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10225" y="3110706"/>
            <a:ext cx="2114550" cy="1504950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Etický kódex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Práva člena ALKP</a:t>
            </a:r>
          </a:p>
          <a:p>
            <a:r>
              <a:rPr lang="sk-SK" dirty="0" smtClean="0"/>
              <a:t>Povinnosti člena ALKP</a:t>
            </a:r>
          </a:p>
          <a:p>
            <a:r>
              <a:rPr lang="sk-SK" dirty="0" smtClean="0"/>
              <a:t>Etické štandardy pre lektorov</a:t>
            </a:r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996952"/>
            <a:ext cx="1790700" cy="1143000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Súčasnosť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60 registrácií a 30 aktívnych profilov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</a:t>
            </a:r>
            <a:r>
              <a:rPr lang="sk-SK" dirty="0" smtClean="0"/>
              <a:t>8 sprostredkovaných pracovných príležitostí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spolupráca s NÚCŽV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bezplatný certifikačný kurz lektorov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noví partneri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Obrázek 4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781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sz="12800" b="1" dirty="0" smtClean="0"/>
              <a:t>Poslanie ALKP</a:t>
            </a:r>
            <a:endParaRPr lang="sk-SK" sz="12800" b="1" dirty="0"/>
          </a:p>
          <a:p>
            <a:endParaRPr lang="sk-SK" sz="8000" dirty="0" smtClean="0"/>
          </a:p>
          <a:p>
            <a:r>
              <a:rPr lang="sk-SK" sz="12800" dirty="0" smtClean="0"/>
              <a:t>ALKP je prvá a jediná stavovská organizácia, ktorá zastupuje záujmy lektorov a kariérnych poradcov</a:t>
            </a:r>
          </a:p>
          <a:p>
            <a:pPr>
              <a:buNone/>
            </a:pPr>
            <a:endParaRPr lang="sk-SK" sz="9800" dirty="0" smtClean="0"/>
          </a:p>
          <a:p>
            <a:endParaRPr lang="sk-SK" sz="9800" dirty="0" smtClean="0"/>
          </a:p>
          <a:p>
            <a:r>
              <a:rPr lang="sk-SK" sz="12800" dirty="0" smtClean="0"/>
              <a:t>ALKP prispieva k zvyšovaniu ich profesijného a spoločenského statusu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5" name="Obrázek 4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Súčasnosť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Funkčný portál www.alkp.sk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Podklady pre vzdelávanie a knižnica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Akreditované aj kreditné vzdelávanie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Výhody organizácie / možnosť  individualizmu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Škola ALKP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/>
          </a:p>
        </p:txBody>
      </p:sp>
      <p:pic>
        <p:nvPicPr>
          <p:cNvPr id="5" name="Obrázek 4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1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Škola ALKP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7" name="Picture 2" descr="C:\Users\Roman Mojš\Desktop\IMAG0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147564" cy="3082183"/>
          </a:xfrm>
          <a:prstGeom prst="rect">
            <a:avLst/>
          </a:prstGeom>
          <a:noFill/>
        </p:spPr>
      </p:pic>
      <p:pic>
        <p:nvPicPr>
          <p:cNvPr id="8" name="Obrázek 7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1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Budúcnosť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spoločenský status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certifikácia lektorov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súťaž o naj lektora/kariérneho poradcu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</a:t>
            </a:r>
            <a:r>
              <a:rPr lang="sk-SK" dirty="0" smtClean="0"/>
              <a:t>spolupráca so zahraničím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</a:t>
            </a:r>
            <a:r>
              <a:rPr lang="sk-SK" dirty="0" smtClean="0"/>
              <a:t>...viac ako vzdelávanie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</p:txBody>
      </p:sp>
      <p:pic>
        <p:nvPicPr>
          <p:cNvPr id="5" name="Obrázek 4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ástupný symbol pro obsah 9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75" y="3034506"/>
            <a:ext cx="2762250" cy="1657350"/>
          </a:xfrm>
        </p:spPr>
      </p:pic>
    </p:spTree>
    <p:extLst>
      <p:ext uri="{BB962C8B-B14F-4D97-AF65-F5344CB8AC3E}">
        <p14:creationId xmlns="" xmlns:p14="http://schemas.microsoft.com/office/powerpoint/2010/main" val="26505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Vízie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</a:t>
            </a:r>
            <a:r>
              <a:rPr lang="sk-SK" dirty="0" smtClean="0"/>
              <a:t>kaviareň ALKP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</a:t>
            </a:r>
            <a:r>
              <a:rPr lang="sk-SK" dirty="0" smtClean="0"/>
              <a:t>ALKP vydavateľská činnosť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</a:t>
            </a:r>
            <a:r>
              <a:rPr lang="sk-SK" dirty="0" smtClean="0"/>
              <a:t>pobočky ALKP</a:t>
            </a:r>
            <a:endParaRPr lang="sk-SK" dirty="0"/>
          </a:p>
        </p:txBody>
      </p:sp>
      <p:pic>
        <p:nvPicPr>
          <p:cNvPr id="8" name="Zástupný symbol pro obsah 7" descr="inde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852936"/>
            <a:ext cx="2971800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595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200" dirty="0" smtClean="0"/>
              <a:t>Asociácia </a:t>
            </a:r>
          </a:p>
          <a:p>
            <a:pPr>
              <a:buNone/>
            </a:pPr>
            <a:r>
              <a:rPr lang="sk-SK" sz="3200" dirty="0" smtClean="0"/>
              <a:t>lektorov a</a:t>
            </a:r>
          </a:p>
          <a:p>
            <a:pPr>
              <a:buNone/>
            </a:pPr>
            <a:r>
              <a:rPr lang="sk-SK" sz="3200" dirty="0" smtClean="0"/>
              <a:t>kariérnych poradcov </a:t>
            </a:r>
          </a:p>
          <a:p>
            <a:pPr>
              <a:buNone/>
            </a:pPr>
            <a:r>
              <a:rPr lang="sk-SK" sz="3200" dirty="0" smtClean="0"/>
              <a:t>je </a:t>
            </a:r>
          </a:p>
          <a:p>
            <a:pPr>
              <a:buNone/>
            </a:pPr>
            <a:r>
              <a:rPr lang="sk-SK" sz="3200" b="1" dirty="0" smtClean="0"/>
              <a:t>spoločensky</a:t>
            </a:r>
          </a:p>
          <a:p>
            <a:pPr>
              <a:buNone/>
            </a:pPr>
            <a:r>
              <a:rPr lang="sk-SK" sz="3200" b="1" dirty="0" smtClean="0"/>
              <a:t>zodpovedná firma</a:t>
            </a:r>
            <a:endParaRPr lang="sk-SK" sz="3200" b="1" dirty="0"/>
          </a:p>
        </p:txBody>
      </p:sp>
      <p:pic>
        <p:nvPicPr>
          <p:cNvPr id="6" name="Zástupný symbol pro obsah 5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0299" y="3405980"/>
            <a:ext cx="1391171" cy="1391171"/>
          </a:xfrm>
        </p:spPr>
      </p:pic>
      <p:pic>
        <p:nvPicPr>
          <p:cNvPr id="5" name="Obrázek 4" descr="C:\Users\Roman Mojš\Desktop\alkp\logo_ALKP_biele_pozad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24936" cy="2063080"/>
          </a:xfrm>
        </p:spPr>
        <p:txBody>
          <a:bodyPr>
            <a:normAutofit fontScale="92500"/>
          </a:bodyPr>
          <a:lstStyle/>
          <a:p>
            <a:r>
              <a:rPr lang="sk-SK" sz="4800" dirty="0" smtClean="0">
                <a:solidFill>
                  <a:schemeClr val="tx1"/>
                </a:solidFill>
              </a:rPr>
              <a:t>www.alkp.sk</a:t>
            </a:r>
          </a:p>
          <a:p>
            <a:r>
              <a:rPr lang="sk-SK" sz="4800" dirty="0" smtClean="0">
                <a:solidFill>
                  <a:schemeClr val="tx1"/>
                </a:solidFill>
              </a:rPr>
              <a:t>https://www.facebook.com/alkp.sk</a:t>
            </a:r>
          </a:p>
          <a:p>
            <a:endParaRPr lang="sk-SK" sz="8000" dirty="0" smtClean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264696" cy="4077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70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 algn="ctr">
              <a:buNone/>
            </a:pPr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9" name="Zástupný symbol pro obsah 6" descr="_DSC2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16832"/>
            <a:ext cx="4508613" cy="2985195"/>
          </a:xfrm>
          <a:prstGeom prst="rect">
            <a:avLst/>
          </a:prstGeom>
        </p:spPr>
      </p:pic>
      <p:pic>
        <p:nvPicPr>
          <p:cNvPr id="10" name="Obrázek 9" descr="C:\Users\Roman Mojš\Desktop\alkp\logo_ALKP_biele_pozadi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595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ek 4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Roman Mojš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24944"/>
            <a:ext cx="340955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899592" y="198884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Aktivity ALKP</a:t>
            </a:r>
            <a:endParaRPr lang="sk-SK" sz="3200" b="1" dirty="0"/>
          </a:p>
        </p:txBody>
      </p:sp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" name="Obrázek 9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Zástupný symbol pro obsah 21" descr="_DSC22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2852936"/>
            <a:ext cx="4641972" cy="3073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TextovéPole 23"/>
          <p:cNvSpPr txBox="1"/>
          <p:nvPr/>
        </p:nvSpPr>
        <p:spPr>
          <a:xfrm>
            <a:off x="755576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Aktivity ALKP</a:t>
            </a:r>
          </a:p>
        </p:txBody>
      </p:sp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" name="Obrázek 9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23"/>
          <p:cNvSpPr txBox="1"/>
          <p:nvPr/>
        </p:nvSpPr>
        <p:spPr>
          <a:xfrm>
            <a:off x="755576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Aktivity ALKP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i="1" dirty="0" smtClean="0">
                <a:solidFill>
                  <a:schemeClr val="accent1"/>
                </a:solidFill>
              </a:rPr>
              <a:t>Hľadáme pre klienta 2 lektorov anglického jazyka. Ide o celoročnú pracovnú ponuku. Realizácia vzdelávania: </a:t>
            </a:r>
          </a:p>
          <a:p>
            <a:pPr>
              <a:buNone/>
            </a:pPr>
            <a:r>
              <a:rPr lang="sk-SK" i="1" dirty="0" smtClean="0">
                <a:solidFill>
                  <a:schemeClr val="accent1"/>
                </a:solidFill>
              </a:rPr>
              <a:t>    Zvolen, každý pracovný deň od 7.30 - 9.00. Pre viac informácií píšte na </a:t>
            </a:r>
            <a:r>
              <a:rPr lang="sk-SK" i="1" dirty="0" err="1" smtClean="0">
                <a:solidFill>
                  <a:schemeClr val="accent1"/>
                </a:solidFill>
              </a:rPr>
              <a:t>alkp@alkp.sk</a:t>
            </a:r>
            <a:endParaRPr lang="sk-SK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i="1" dirty="0" smtClean="0">
                <a:solidFill>
                  <a:schemeClr val="accent1"/>
                </a:solidFill>
              </a:rPr>
              <a:t>    alebo volajte na 048/415 16 91 - 92.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" name="Obrázek 9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23"/>
          <p:cNvSpPr txBox="1"/>
          <p:nvPr/>
        </p:nvSpPr>
        <p:spPr>
          <a:xfrm>
            <a:off x="755576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Aktivity ALKP</a:t>
            </a:r>
          </a:p>
        </p:txBody>
      </p:sp>
      <p:pic>
        <p:nvPicPr>
          <p:cNvPr id="7170" name="Picture 2" descr="C:\Users\Roman Mojš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58306"/>
            <a:ext cx="3960439" cy="2702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" name="Obrázek 9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23"/>
          <p:cNvSpPr txBox="1"/>
          <p:nvPr/>
        </p:nvSpPr>
        <p:spPr>
          <a:xfrm>
            <a:off x="755576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Aktivity ALKP</a:t>
            </a:r>
          </a:p>
        </p:txBody>
      </p:sp>
      <p:pic>
        <p:nvPicPr>
          <p:cNvPr id="9" name="Zástupný symbol pro obsah 8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3024980"/>
            <a:ext cx="3384376" cy="2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" name="Obrázek 9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C:\Users\Roman Mojš\Desktop\alkp\logo_ALKP_biele_pozad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23"/>
          <p:cNvSpPr txBox="1"/>
          <p:nvPr/>
        </p:nvSpPr>
        <p:spPr>
          <a:xfrm>
            <a:off x="755576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Aktivity ALKP</a:t>
            </a:r>
          </a:p>
        </p:txBody>
      </p:sp>
      <p:pic>
        <p:nvPicPr>
          <p:cNvPr id="13" name="Zástupný symbol pro obsah 12" descr="inde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3356992"/>
            <a:ext cx="3312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585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404</Words>
  <Application>Microsoft Office PowerPoint</Application>
  <PresentationFormat>Předvádění na obrazovce (4:3)</PresentationFormat>
  <Paragraphs>162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Motív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autor</dc:creator>
  <cp:lastModifiedBy>Roman Mojš</cp:lastModifiedBy>
  <cp:revision>46</cp:revision>
  <dcterms:created xsi:type="dcterms:W3CDTF">2013-11-28T10:27:55Z</dcterms:created>
  <dcterms:modified xsi:type="dcterms:W3CDTF">2014-04-03T16:25:44Z</dcterms:modified>
</cp:coreProperties>
</file>